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C42F0-C9BC-4B2C-A45B-3E82A9E00DE4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FDEBF-E447-4A34-8182-72085697E6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CD41D5-0790-4302-B258-1B2CCF8318FE}" type="datetimeFigureOut">
              <a:rPr lang="en-US" smtClean="0"/>
              <a:t>8/5/2008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386D86-F6A1-47DF-A1E1-F4D5AE479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Essential Study Skills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Skill that will help you be successful this year.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914400"/>
            <a:ext cx="7513787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Britannic Bold" pitchFamily="34" charset="0"/>
              </a:rPr>
              <a:t>Fast Facts:</a:t>
            </a:r>
          </a:p>
          <a:p>
            <a:pPr algn="ctr"/>
            <a:endParaRPr lang="en-US" sz="2000" dirty="0">
              <a:latin typeface="Britannic Bold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Studying will help you keep up in class and understand material.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Students should set aside regular study Time.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A habit is something you repeat.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Having a good place to study is important.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Try to study in a place that is free from distractions.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Have all materials needed when you study.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Everyone studies in a different way.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Put a study plan in place before you start bad study habits.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Think about the assignment before you start it. Ask yourself questions.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onstantia" pitchFamily="18" charset="0"/>
              </a:rPr>
              <a:t>Before reading a long assignment, read just the headings, look at the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pictures or diagrams, and review questions at the end of the chapter.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11. When memorizing try writing information on paper repeatedly.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12. Flash cards may be helpful for some information.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13. Practice items to memorize for ten minutes at a time.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14. Break your study time by moving to different assignments, or getting </a:t>
            </a:r>
          </a:p>
          <a:p>
            <a:pPr marL="342900" indent="-342900" algn="ctr"/>
            <a:r>
              <a:rPr lang="en-US" dirty="0" smtClean="0">
                <a:latin typeface="Constantia" pitchFamily="18" charset="0"/>
              </a:rPr>
              <a:t>up an moving around.</a:t>
            </a:r>
          </a:p>
          <a:p>
            <a:pPr marL="342900" indent="-342900" algn="ctr"/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44396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roadway" pitchFamily="82" charset="0"/>
              </a:rPr>
              <a:t>Good study habits in the classroom include:</a:t>
            </a:r>
          </a:p>
          <a:p>
            <a:r>
              <a:rPr lang="en-US" sz="2400" dirty="0">
                <a:latin typeface="Broadway" pitchFamily="82" charset="0"/>
              </a:rPr>
              <a:t>	</a:t>
            </a:r>
            <a:r>
              <a:rPr lang="en-US" sz="2400" dirty="0" smtClean="0">
                <a:latin typeface="Broadway" pitchFamily="82" charset="0"/>
              </a:rPr>
              <a:t>1- Listening</a:t>
            </a:r>
          </a:p>
          <a:p>
            <a:r>
              <a:rPr lang="en-US" sz="2400" dirty="0">
                <a:latin typeface="Broadway" pitchFamily="82" charset="0"/>
              </a:rPr>
              <a:t>	</a:t>
            </a:r>
            <a:r>
              <a:rPr lang="en-US" sz="2400" dirty="0" smtClean="0">
                <a:latin typeface="Broadway" pitchFamily="82" charset="0"/>
              </a:rPr>
              <a:t>2- Taking good notes</a:t>
            </a:r>
          </a:p>
          <a:p>
            <a:r>
              <a:rPr lang="en-US" sz="2400" dirty="0">
                <a:latin typeface="Broadway" pitchFamily="82" charset="0"/>
              </a:rPr>
              <a:t>	</a:t>
            </a:r>
            <a:r>
              <a:rPr lang="en-US" sz="2400" dirty="0" smtClean="0">
                <a:latin typeface="Broadway" pitchFamily="82" charset="0"/>
              </a:rPr>
              <a:t>3- Following Directions</a:t>
            </a:r>
          </a:p>
          <a:p>
            <a:r>
              <a:rPr lang="en-US" sz="2400" dirty="0">
                <a:latin typeface="Broadway" pitchFamily="82" charset="0"/>
              </a:rPr>
              <a:t>	</a:t>
            </a:r>
            <a:r>
              <a:rPr lang="en-US" sz="2400" dirty="0" smtClean="0">
                <a:latin typeface="Broadway" pitchFamily="82" charset="0"/>
              </a:rPr>
              <a:t>4- Asking a question if you do not </a:t>
            </a:r>
          </a:p>
          <a:p>
            <a:r>
              <a:rPr lang="en-US" sz="2400" dirty="0">
                <a:latin typeface="Broadway" pitchFamily="82" charset="0"/>
              </a:rPr>
              <a:t>		</a:t>
            </a:r>
            <a:r>
              <a:rPr lang="en-US" sz="2400" dirty="0" smtClean="0">
                <a:latin typeface="Broadway" pitchFamily="82" charset="0"/>
              </a:rPr>
              <a:t>understand a concept</a:t>
            </a:r>
          </a:p>
          <a:p>
            <a:r>
              <a:rPr lang="en-US" sz="2400" dirty="0">
                <a:latin typeface="Broadway" pitchFamily="82" charset="0"/>
              </a:rPr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02719"/>
            <a:ext cx="80938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Britannic Bold" pitchFamily="34" charset="0"/>
            </a:endParaRPr>
          </a:p>
          <a:p>
            <a:endParaRPr lang="en-US" sz="2000" dirty="0">
              <a:latin typeface="Britannic Bold" pitchFamily="34" charset="0"/>
            </a:endParaRPr>
          </a:p>
          <a:p>
            <a:r>
              <a:rPr lang="en-US" sz="2000" dirty="0" smtClean="0">
                <a:latin typeface="Britannic Bold" pitchFamily="34" charset="0"/>
              </a:rPr>
              <a:t>Characteristics of students with Good Study Habits:</a:t>
            </a:r>
          </a:p>
          <a:p>
            <a:endParaRPr lang="en-US" sz="2000" dirty="0">
              <a:latin typeface="Britannic Bold" pitchFamily="34" charset="0"/>
            </a:endParaRPr>
          </a:p>
          <a:p>
            <a:r>
              <a:rPr lang="en-US" dirty="0" smtClean="0">
                <a:latin typeface="Britannic Bold" pitchFamily="34" charset="0"/>
              </a:rPr>
              <a:t>1- Comes to class prepared, with pencil, paper, homework, etc.</a:t>
            </a:r>
          </a:p>
          <a:p>
            <a:r>
              <a:rPr lang="en-US" dirty="0" smtClean="0">
                <a:latin typeface="Britannic Bold" pitchFamily="34" charset="0"/>
              </a:rPr>
              <a:t>2- Is attentive and stays on task in class</a:t>
            </a:r>
          </a:p>
          <a:p>
            <a:r>
              <a:rPr lang="en-US" dirty="0" smtClean="0">
                <a:latin typeface="Britannic Bold" pitchFamily="34" charset="0"/>
              </a:rPr>
              <a:t>3- Has homework done on time, with quality</a:t>
            </a:r>
          </a:p>
          <a:p>
            <a:r>
              <a:rPr lang="en-US" dirty="0" smtClean="0">
                <a:latin typeface="Britannic Bold" pitchFamily="34" charset="0"/>
              </a:rPr>
              <a:t>4-  Remembers and follows class routines and procedures</a:t>
            </a:r>
          </a:p>
          <a:p>
            <a:r>
              <a:rPr lang="en-US" dirty="0" smtClean="0">
                <a:latin typeface="Britannic Bold" pitchFamily="34" charset="0"/>
              </a:rPr>
              <a:t>5-  Participates appropriately in class activities, with no disruptions</a:t>
            </a:r>
          </a:p>
          <a:p>
            <a:r>
              <a:rPr lang="en-US" dirty="0" smtClean="0">
                <a:latin typeface="Britannic Bold" pitchFamily="34" charset="0"/>
              </a:rPr>
              <a:t>6- Shows respect to others</a:t>
            </a:r>
          </a:p>
          <a:p>
            <a:r>
              <a:rPr lang="en-US" dirty="0" smtClean="0">
                <a:latin typeface="Britannic Bold" pitchFamily="34" charset="0"/>
              </a:rPr>
              <a:t>7- Is responsible for own learning</a:t>
            </a:r>
          </a:p>
          <a:p>
            <a:r>
              <a:rPr lang="en-US" dirty="0" smtClean="0">
                <a:latin typeface="Britannic Bold" pitchFamily="34" charset="0"/>
              </a:rPr>
              <a:t>8- Is responsible for own actions</a:t>
            </a:r>
          </a:p>
          <a:p>
            <a:r>
              <a:rPr lang="en-US" dirty="0" smtClean="0">
                <a:latin typeface="Britannic Bold" pitchFamily="34" charset="0"/>
              </a:rPr>
              <a:t>9- Has a positive attitude</a:t>
            </a:r>
          </a:p>
          <a:p>
            <a:r>
              <a:rPr lang="en-US" dirty="0" smtClean="0">
                <a:latin typeface="Britannic Bold" pitchFamily="34" charset="0"/>
              </a:rPr>
              <a:t>10- Demonstrates a high degree of effort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143000"/>
            <a:ext cx="565289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Broadway" pitchFamily="82" charset="0"/>
              </a:rPr>
              <a:t>Action Plan Before A Test</a:t>
            </a:r>
          </a:p>
          <a:p>
            <a:pPr algn="ctr"/>
            <a:endParaRPr lang="en-US" sz="3200" dirty="0">
              <a:latin typeface="Broadway" pitchFamily="82" charset="0"/>
            </a:endParaRPr>
          </a:p>
          <a:p>
            <a:pPr algn="ctr"/>
            <a:r>
              <a:rPr lang="en-US" sz="2800" dirty="0" smtClean="0">
                <a:latin typeface="Broadway" pitchFamily="82" charset="0"/>
              </a:rPr>
              <a:t>Get a good night’s sleep</a:t>
            </a:r>
          </a:p>
          <a:p>
            <a:pPr algn="ctr"/>
            <a:endParaRPr lang="en-US" sz="2800" dirty="0">
              <a:latin typeface="Broadway" pitchFamily="82" charset="0"/>
            </a:endParaRPr>
          </a:p>
          <a:p>
            <a:pPr algn="ctr"/>
            <a:r>
              <a:rPr lang="en-US" sz="2800" dirty="0" smtClean="0">
                <a:latin typeface="Broadway" pitchFamily="82" charset="0"/>
              </a:rPr>
              <a:t>Eat breakfast</a:t>
            </a:r>
          </a:p>
          <a:p>
            <a:pPr algn="ctr"/>
            <a:endParaRPr lang="en-US" sz="2800" dirty="0">
              <a:latin typeface="Broadway" pitchFamily="82" charset="0"/>
            </a:endParaRPr>
          </a:p>
          <a:p>
            <a:pPr algn="ctr"/>
            <a:r>
              <a:rPr lang="en-US" sz="2800" dirty="0" smtClean="0">
                <a:latin typeface="Broadway" pitchFamily="82" charset="0"/>
              </a:rPr>
              <a:t>Pay attention</a:t>
            </a:r>
            <a:endParaRPr lang="en-US" sz="2800" dirty="0">
              <a:latin typeface="Broadway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297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Essential Study Skills</vt:lpstr>
      <vt:lpstr>Slide 2</vt:lpstr>
      <vt:lpstr>Slide 3</vt:lpstr>
      <vt:lpstr>Slide 4</vt:lpstr>
      <vt:lpstr>Slide 5</vt:lpstr>
    </vt:vector>
  </TitlesOfParts>
  <Company>LST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Study Skills</dc:title>
  <dc:creator>rduncan.pe</dc:creator>
  <cp:lastModifiedBy>rduncan.pe</cp:lastModifiedBy>
  <cp:revision>6</cp:revision>
  <dcterms:created xsi:type="dcterms:W3CDTF">2008-08-05T13:48:58Z</dcterms:created>
  <dcterms:modified xsi:type="dcterms:W3CDTF">2008-08-05T14:42:27Z</dcterms:modified>
</cp:coreProperties>
</file>